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FPV-</a:t>
            </a:r>
            <a:r>
              <a:rPr lang="en-GB" dirty="0" err="1"/>
              <a:t>Szene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2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21.06.2025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/>
              <a:t>Lerchenstr</a:t>
            </a:r>
            <a:r>
              <a:rPr lang="de-DE" dirty="0"/>
              <a:t>.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F1C78EF-7256-C13D-CDFB-72D3A6C0BD65}"/>
              </a:ext>
            </a:extLst>
          </p:cNvPr>
          <p:cNvSpPr txBox="1"/>
          <p:nvPr/>
        </p:nvSpPr>
        <p:spPr>
          <a:xfrm>
            <a:off x="958678" y="1966572"/>
            <a:ext cx="1018176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 dirty="0">
                <a:solidFill>
                  <a:srgbClr val="FF0000"/>
                </a:solidFill>
              </a:rPr>
              <a:t>outdated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704302" y="459268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938751" y="452252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2D View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9169784" y="3617310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31034" y="3154538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B742100-8C3A-559E-A56D-96419A696582}"/>
              </a:ext>
            </a:extLst>
          </p:cNvPr>
          <p:cNvSpPr/>
          <p:nvPr/>
        </p:nvSpPr>
        <p:spPr>
          <a:xfrm>
            <a:off x="8704302" y="4939044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792695E-4597-294D-8425-DFB130B73E23}"/>
              </a:ext>
            </a:extLst>
          </p:cNvPr>
          <p:cNvSpPr txBox="1"/>
          <p:nvPr/>
        </p:nvSpPr>
        <p:spPr>
          <a:xfrm>
            <a:off x="8938751" y="4868886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4561-6310-EC15-3BC9-0D054B2C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A2093-E8FB-37BB-FBB5-33861E456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B3428DF-9381-7DC5-732E-84447CB84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12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Breitbild</PresentationFormat>
  <Paragraphs>34</Paragraphs>
  <Slides>6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Matthias Fauser</cp:lastModifiedBy>
  <cp:revision>30</cp:revision>
  <dcterms:created xsi:type="dcterms:W3CDTF">2025-04-17T21:50:19Z</dcterms:created>
  <dcterms:modified xsi:type="dcterms:W3CDTF">2025-06-21T16:11:58Z</dcterms:modified>
</cp:coreProperties>
</file>